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93" r:id="rId3"/>
    <p:sldId id="294" r:id="rId4"/>
    <p:sldId id="295" r:id="rId5"/>
    <p:sldId id="296" r:id="rId6"/>
    <p:sldId id="297" r:id="rId7"/>
    <p:sldId id="298" r:id="rId8"/>
    <p:sldId id="299" r:id="rId9"/>
    <p:sldId id="300" r:id="rId10"/>
    <p:sldId id="301" r:id="rId11"/>
    <p:sldId id="302" r:id="rId12"/>
    <p:sldId id="303" r:id="rId13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837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19847" algn="l" rtl="0" fontAlgn="base">
      <a:spcBef>
        <a:spcPct val="0"/>
      </a:spcBef>
      <a:spcAft>
        <a:spcPct val="0"/>
      </a:spcAft>
      <a:defRPr kumimoji="1" sz="1837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839694" algn="l" rtl="0" fontAlgn="base">
      <a:spcBef>
        <a:spcPct val="0"/>
      </a:spcBef>
      <a:spcAft>
        <a:spcPct val="0"/>
      </a:spcAft>
      <a:defRPr kumimoji="1" sz="1837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259540" algn="l" rtl="0" fontAlgn="base">
      <a:spcBef>
        <a:spcPct val="0"/>
      </a:spcBef>
      <a:spcAft>
        <a:spcPct val="0"/>
      </a:spcAft>
      <a:defRPr kumimoji="1" sz="1837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679387" algn="l" rtl="0" fontAlgn="base">
      <a:spcBef>
        <a:spcPct val="0"/>
      </a:spcBef>
      <a:spcAft>
        <a:spcPct val="0"/>
      </a:spcAft>
      <a:defRPr kumimoji="1" sz="1837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099234" algn="l" defTabSz="839694" rtl="0" eaLnBrk="1" latinLnBrk="0" hangingPunct="1">
      <a:defRPr kumimoji="1" sz="1837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519081" algn="l" defTabSz="839694" rtl="0" eaLnBrk="1" latinLnBrk="0" hangingPunct="1">
      <a:defRPr kumimoji="1" sz="1837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2938927" algn="l" defTabSz="839694" rtl="0" eaLnBrk="1" latinLnBrk="0" hangingPunct="1">
      <a:defRPr kumimoji="1" sz="1837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358774" algn="l" defTabSz="839694" rtl="0" eaLnBrk="1" latinLnBrk="0" hangingPunct="1">
      <a:defRPr kumimoji="1" sz="1837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008000"/>
    <a:srgbClr val="FFCCFF"/>
    <a:srgbClr val="99FF66"/>
    <a:srgbClr val="FF99FF"/>
    <a:srgbClr val="FF0000"/>
    <a:srgbClr val="99CC00"/>
    <a:srgbClr val="0000CC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13" autoAdjust="0"/>
    <p:restoredTop sz="94660"/>
  </p:normalViewPr>
  <p:slideViewPr>
    <p:cSldViewPr>
      <p:cViewPr varScale="1">
        <p:scale>
          <a:sx n="73" d="100"/>
          <a:sy n="73" d="100"/>
        </p:scale>
        <p:origin x="3768" y="29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027" y="3077978"/>
            <a:ext cx="5829947" cy="212208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052" y="5613303"/>
            <a:ext cx="4801896" cy="2530912"/>
          </a:xfrm>
        </p:spPr>
        <p:txBody>
          <a:bodyPr/>
          <a:lstStyle>
            <a:lvl1pPr marL="0" indent="0" algn="ctr">
              <a:buNone/>
              <a:defRPr/>
            </a:lvl1pPr>
            <a:lvl2pPr marL="414680" indent="0" algn="ctr">
              <a:buNone/>
              <a:defRPr/>
            </a:lvl2pPr>
            <a:lvl3pPr marL="829361" indent="0" algn="ctr">
              <a:buNone/>
              <a:defRPr/>
            </a:lvl3pPr>
            <a:lvl4pPr marL="1244041" indent="0" algn="ctr">
              <a:buNone/>
              <a:defRPr/>
            </a:lvl4pPr>
            <a:lvl5pPr marL="1658722" indent="0" algn="ctr">
              <a:buNone/>
              <a:defRPr/>
            </a:lvl5pPr>
            <a:lvl6pPr marL="2073402" indent="0" algn="ctr">
              <a:buNone/>
              <a:defRPr/>
            </a:lvl6pPr>
            <a:lvl7pPr marL="2488082" indent="0" algn="ctr">
              <a:buNone/>
              <a:defRPr/>
            </a:lvl7pPr>
            <a:lvl8pPr marL="2902763" indent="0" algn="ctr">
              <a:buNone/>
              <a:defRPr/>
            </a:lvl8pPr>
            <a:lvl9pPr marL="3317443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D72B7-946F-4041-8696-D9F827BBC3B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649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DA6F1-E368-4433-8FE5-D78EC1EB36E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96420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3238" y="397064"/>
            <a:ext cx="1542078" cy="845157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684" y="397064"/>
            <a:ext cx="4492328" cy="845157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4EB32-6F22-402B-ABE7-A886DAF87AC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8865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6CEA6-D574-40AC-B8CF-FB1A46F7FA5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5080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383" y="6366253"/>
            <a:ext cx="5829948" cy="1966199"/>
          </a:xfrm>
        </p:spPr>
        <p:txBody>
          <a:bodyPr anchor="t"/>
          <a:lstStyle>
            <a:lvl1pPr algn="l">
              <a:defRPr sz="3628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383" y="4198580"/>
            <a:ext cx="5829948" cy="2167673"/>
          </a:xfrm>
        </p:spPr>
        <p:txBody>
          <a:bodyPr anchor="b"/>
          <a:lstStyle>
            <a:lvl1pPr marL="0" indent="0">
              <a:buNone/>
              <a:defRPr sz="1814"/>
            </a:lvl1pPr>
            <a:lvl2pPr marL="414680" indent="0">
              <a:buNone/>
              <a:defRPr sz="1633"/>
            </a:lvl2pPr>
            <a:lvl3pPr marL="829361" indent="0">
              <a:buNone/>
              <a:defRPr sz="1451"/>
            </a:lvl3pPr>
            <a:lvl4pPr marL="1244041" indent="0">
              <a:buNone/>
              <a:defRPr sz="1270"/>
            </a:lvl4pPr>
            <a:lvl5pPr marL="1658722" indent="0">
              <a:buNone/>
              <a:defRPr sz="1270"/>
            </a:lvl5pPr>
            <a:lvl6pPr marL="2073402" indent="0">
              <a:buNone/>
              <a:defRPr sz="1270"/>
            </a:lvl6pPr>
            <a:lvl7pPr marL="2488082" indent="0">
              <a:buNone/>
              <a:defRPr sz="1270"/>
            </a:lvl7pPr>
            <a:lvl8pPr marL="2902763" indent="0">
              <a:buNone/>
              <a:defRPr sz="1270"/>
            </a:lvl8pPr>
            <a:lvl9pPr marL="3317443" indent="0">
              <a:buNone/>
              <a:defRPr sz="127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52A57-0884-4D1E-A8D0-0EAA528E10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6830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684" y="2311792"/>
            <a:ext cx="3016484" cy="6536843"/>
          </a:xfrm>
        </p:spPr>
        <p:txBody>
          <a:bodyPr/>
          <a:lstStyle>
            <a:lvl1pPr>
              <a:defRPr sz="2540"/>
            </a:lvl1pPr>
            <a:lvl2pPr>
              <a:defRPr sz="2177"/>
            </a:lvl2pPr>
            <a:lvl3pPr>
              <a:defRPr sz="1814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97393" y="2311792"/>
            <a:ext cx="3017923" cy="6536843"/>
          </a:xfrm>
        </p:spPr>
        <p:txBody>
          <a:bodyPr/>
          <a:lstStyle>
            <a:lvl1pPr>
              <a:defRPr sz="2540"/>
            </a:lvl1pPr>
            <a:lvl2pPr>
              <a:defRPr sz="2177"/>
            </a:lvl2pPr>
            <a:lvl3pPr>
              <a:defRPr sz="1814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9B654-D496-419A-8B6B-9C598E9266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66549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684" y="397064"/>
            <a:ext cx="6172632" cy="165002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684" y="2217674"/>
            <a:ext cx="3030882" cy="923540"/>
          </a:xfrm>
        </p:spPr>
        <p:txBody>
          <a:bodyPr anchor="b"/>
          <a:lstStyle>
            <a:lvl1pPr marL="0" indent="0">
              <a:buNone/>
              <a:defRPr sz="2177" b="1"/>
            </a:lvl1pPr>
            <a:lvl2pPr marL="414680" indent="0">
              <a:buNone/>
              <a:defRPr sz="1814" b="1"/>
            </a:lvl2pPr>
            <a:lvl3pPr marL="829361" indent="0">
              <a:buNone/>
              <a:defRPr sz="1633" b="1"/>
            </a:lvl3pPr>
            <a:lvl4pPr marL="1244041" indent="0">
              <a:buNone/>
              <a:defRPr sz="1451" b="1"/>
            </a:lvl4pPr>
            <a:lvl5pPr marL="1658722" indent="0">
              <a:buNone/>
              <a:defRPr sz="1451" b="1"/>
            </a:lvl5pPr>
            <a:lvl6pPr marL="2073402" indent="0">
              <a:buNone/>
              <a:defRPr sz="1451" b="1"/>
            </a:lvl6pPr>
            <a:lvl7pPr marL="2488082" indent="0">
              <a:buNone/>
              <a:defRPr sz="1451" b="1"/>
            </a:lvl7pPr>
            <a:lvl8pPr marL="2902763" indent="0">
              <a:buNone/>
              <a:defRPr sz="1451" b="1"/>
            </a:lvl8pPr>
            <a:lvl9pPr marL="3317443" indent="0">
              <a:buNone/>
              <a:defRPr sz="145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684" y="3141214"/>
            <a:ext cx="3030882" cy="5707421"/>
          </a:xfrm>
        </p:spPr>
        <p:txBody>
          <a:bodyPr/>
          <a:lstStyle>
            <a:lvl1pPr>
              <a:defRPr sz="2177"/>
            </a:lvl1pPr>
            <a:lvl2pPr>
              <a:defRPr sz="1814"/>
            </a:lvl2pPr>
            <a:lvl3pPr>
              <a:defRPr sz="1633"/>
            </a:lvl3pPr>
            <a:lvl4pPr>
              <a:defRPr sz="1451"/>
            </a:lvl4pPr>
            <a:lvl5pPr>
              <a:defRPr sz="1451"/>
            </a:lvl5pPr>
            <a:lvl6pPr>
              <a:defRPr sz="1451"/>
            </a:lvl6pPr>
            <a:lvl7pPr>
              <a:defRPr sz="1451"/>
            </a:lvl7pPr>
            <a:lvl8pPr>
              <a:defRPr sz="1451"/>
            </a:lvl8pPr>
            <a:lvl9pPr>
              <a:defRPr sz="145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4434" y="2217674"/>
            <a:ext cx="3030882" cy="923540"/>
          </a:xfrm>
        </p:spPr>
        <p:txBody>
          <a:bodyPr anchor="b"/>
          <a:lstStyle>
            <a:lvl1pPr marL="0" indent="0">
              <a:buNone/>
              <a:defRPr sz="2177" b="1"/>
            </a:lvl1pPr>
            <a:lvl2pPr marL="414680" indent="0">
              <a:buNone/>
              <a:defRPr sz="1814" b="1"/>
            </a:lvl2pPr>
            <a:lvl3pPr marL="829361" indent="0">
              <a:buNone/>
              <a:defRPr sz="1633" b="1"/>
            </a:lvl3pPr>
            <a:lvl4pPr marL="1244041" indent="0">
              <a:buNone/>
              <a:defRPr sz="1451" b="1"/>
            </a:lvl4pPr>
            <a:lvl5pPr marL="1658722" indent="0">
              <a:buNone/>
              <a:defRPr sz="1451" b="1"/>
            </a:lvl5pPr>
            <a:lvl6pPr marL="2073402" indent="0">
              <a:buNone/>
              <a:defRPr sz="1451" b="1"/>
            </a:lvl6pPr>
            <a:lvl7pPr marL="2488082" indent="0">
              <a:buNone/>
              <a:defRPr sz="1451" b="1"/>
            </a:lvl7pPr>
            <a:lvl8pPr marL="2902763" indent="0">
              <a:buNone/>
              <a:defRPr sz="1451" b="1"/>
            </a:lvl8pPr>
            <a:lvl9pPr marL="3317443" indent="0">
              <a:buNone/>
              <a:defRPr sz="145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4434" y="3141214"/>
            <a:ext cx="3030882" cy="5707421"/>
          </a:xfrm>
        </p:spPr>
        <p:txBody>
          <a:bodyPr/>
          <a:lstStyle>
            <a:lvl1pPr>
              <a:defRPr sz="2177"/>
            </a:lvl1pPr>
            <a:lvl2pPr>
              <a:defRPr sz="1814"/>
            </a:lvl2pPr>
            <a:lvl3pPr>
              <a:defRPr sz="1633"/>
            </a:lvl3pPr>
            <a:lvl4pPr>
              <a:defRPr sz="1451"/>
            </a:lvl4pPr>
            <a:lvl5pPr>
              <a:defRPr sz="1451"/>
            </a:lvl5pPr>
            <a:lvl6pPr>
              <a:defRPr sz="1451"/>
            </a:lvl6pPr>
            <a:lvl7pPr>
              <a:defRPr sz="1451"/>
            </a:lvl7pPr>
            <a:lvl8pPr>
              <a:defRPr sz="1451"/>
            </a:lvl8pPr>
            <a:lvl9pPr>
              <a:defRPr sz="145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DCCBA-41F3-45B5-9C6D-13BA53E5095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972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B9201-4E6D-42E9-985C-54C0C63F4F5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15373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71BC5-EA2D-4FCC-9E9F-7821506BB82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2206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685" y="394123"/>
            <a:ext cx="2256243" cy="1679432"/>
          </a:xfrm>
        </p:spPr>
        <p:txBody>
          <a:bodyPr anchor="b"/>
          <a:lstStyle>
            <a:lvl1pPr algn="l">
              <a:defRPr sz="1814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0999" y="394122"/>
            <a:ext cx="3834318" cy="8454513"/>
          </a:xfrm>
        </p:spPr>
        <p:txBody>
          <a:bodyPr/>
          <a:lstStyle>
            <a:lvl1pPr>
              <a:defRPr sz="2902"/>
            </a:lvl1pPr>
            <a:lvl2pPr>
              <a:defRPr sz="2540"/>
            </a:lvl2pPr>
            <a:lvl3pPr>
              <a:defRPr sz="2177"/>
            </a:lvl3pPr>
            <a:lvl4pPr>
              <a:defRPr sz="1814"/>
            </a:lvl4pPr>
            <a:lvl5pPr>
              <a:defRPr sz="1814"/>
            </a:lvl5pPr>
            <a:lvl6pPr>
              <a:defRPr sz="1814"/>
            </a:lvl6pPr>
            <a:lvl7pPr>
              <a:defRPr sz="1814"/>
            </a:lvl7pPr>
            <a:lvl8pPr>
              <a:defRPr sz="1814"/>
            </a:lvl8pPr>
            <a:lvl9pPr>
              <a:defRPr sz="18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685" y="2073554"/>
            <a:ext cx="2256243" cy="6775081"/>
          </a:xfrm>
        </p:spPr>
        <p:txBody>
          <a:bodyPr/>
          <a:lstStyle>
            <a:lvl1pPr marL="0" indent="0">
              <a:buNone/>
              <a:defRPr sz="1270"/>
            </a:lvl1pPr>
            <a:lvl2pPr marL="414680" indent="0">
              <a:buNone/>
              <a:defRPr sz="1088"/>
            </a:lvl2pPr>
            <a:lvl3pPr marL="829361" indent="0">
              <a:buNone/>
              <a:defRPr sz="907"/>
            </a:lvl3pPr>
            <a:lvl4pPr marL="1244041" indent="0">
              <a:buNone/>
              <a:defRPr sz="816"/>
            </a:lvl4pPr>
            <a:lvl5pPr marL="1658722" indent="0">
              <a:buNone/>
              <a:defRPr sz="816"/>
            </a:lvl5pPr>
            <a:lvl6pPr marL="2073402" indent="0">
              <a:buNone/>
              <a:defRPr sz="816"/>
            </a:lvl6pPr>
            <a:lvl7pPr marL="2488082" indent="0">
              <a:buNone/>
              <a:defRPr sz="816"/>
            </a:lvl7pPr>
            <a:lvl8pPr marL="2902763" indent="0">
              <a:buNone/>
              <a:defRPr sz="816"/>
            </a:lvl8pPr>
            <a:lvl9pPr marL="3317443" indent="0">
              <a:buNone/>
              <a:defRPr sz="81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DF888-29AA-4C9F-ADB6-D0BA8DD882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64545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819" y="6933907"/>
            <a:ext cx="4113648" cy="819127"/>
          </a:xfrm>
        </p:spPr>
        <p:txBody>
          <a:bodyPr anchor="b"/>
          <a:lstStyle>
            <a:lvl1pPr algn="l">
              <a:defRPr sz="1814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819" y="885305"/>
            <a:ext cx="4113648" cy="5942718"/>
          </a:xfrm>
        </p:spPr>
        <p:txBody>
          <a:bodyPr/>
          <a:lstStyle>
            <a:lvl1pPr marL="0" indent="0">
              <a:buNone/>
              <a:defRPr sz="2902"/>
            </a:lvl1pPr>
            <a:lvl2pPr marL="414680" indent="0">
              <a:buNone/>
              <a:defRPr sz="2540"/>
            </a:lvl2pPr>
            <a:lvl3pPr marL="829361" indent="0">
              <a:buNone/>
              <a:defRPr sz="2177"/>
            </a:lvl3pPr>
            <a:lvl4pPr marL="1244041" indent="0">
              <a:buNone/>
              <a:defRPr sz="1814"/>
            </a:lvl4pPr>
            <a:lvl5pPr marL="1658722" indent="0">
              <a:buNone/>
              <a:defRPr sz="1814"/>
            </a:lvl5pPr>
            <a:lvl6pPr marL="2073402" indent="0">
              <a:buNone/>
              <a:defRPr sz="1814"/>
            </a:lvl6pPr>
            <a:lvl7pPr marL="2488082" indent="0">
              <a:buNone/>
              <a:defRPr sz="1814"/>
            </a:lvl7pPr>
            <a:lvl8pPr marL="2902763" indent="0">
              <a:buNone/>
              <a:defRPr sz="1814"/>
            </a:lvl8pPr>
            <a:lvl9pPr marL="3317443" indent="0">
              <a:buNone/>
              <a:defRPr sz="1814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819" y="7753033"/>
            <a:ext cx="4113648" cy="1161779"/>
          </a:xfrm>
        </p:spPr>
        <p:txBody>
          <a:bodyPr/>
          <a:lstStyle>
            <a:lvl1pPr marL="0" indent="0">
              <a:buNone/>
              <a:defRPr sz="1270"/>
            </a:lvl1pPr>
            <a:lvl2pPr marL="414680" indent="0">
              <a:buNone/>
              <a:defRPr sz="1088"/>
            </a:lvl2pPr>
            <a:lvl3pPr marL="829361" indent="0">
              <a:buNone/>
              <a:defRPr sz="907"/>
            </a:lvl3pPr>
            <a:lvl4pPr marL="1244041" indent="0">
              <a:buNone/>
              <a:defRPr sz="816"/>
            </a:lvl4pPr>
            <a:lvl5pPr marL="1658722" indent="0">
              <a:buNone/>
              <a:defRPr sz="816"/>
            </a:lvl5pPr>
            <a:lvl6pPr marL="2073402" indent="0">
              <a:buNone/>
              <a:defRPr sz="816"/>
            </a:lvl6pPr>
            <a:lvl7pPr marL="2488082" indent="0">
              <a:buNone/>
              <a:defRPr sz="816"/>
            </a:lvl7pPr>
            <a:lvl8pPr marL="2902763" indent="0">
              <a:buNone/>
              <a:defRPr sz="816"/>
            </a:lvl8pPr>
            <a:lvl9pPr marL="3317443" indent="0">
              <a:buNone/>
              <a:defRPr sz="81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1B45C-56F7-410E-8614-FE2BAC5522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31680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684" y="397064"/>
            <a:ext cx="6172632" cy="1651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684" y="2311792"/>
            <a:ext cx="6172632" cy="6536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684" y="9020696"/>
            <a:ext cx="1601112" cy="688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defTabSz="902794">
              <a:defRPr sz="1361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2635" y="9020696"/>
            <a:ext cx="2172731" cy="688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ctr" defTabSz="902794">
              <a:defRPr sz="1361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204" y="9020696"/>
            <a:ext cx="1601112" cy="688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r" defTabSz="902794">
              <a:defRPr sz="1361" smtClean="0"/>
            </a:lvl1pPr>
          </a:lstStyle>
          <a:p>
            <a:pPr>
              <a:defRPr/>
            </a:pPr>
            <a:fld id="{51CD1B51-C1F2-4DEF-84BA-3E1F6003E5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902794" rtl="0" eaLnBrk="0" fontAlgn="base" hangingPunct="0">
        <a:spcBef>
          <a:spcPct val="0"/>
        </a:spcBef>
        <a:spcAft>
          <a:spcPct val="0"/>
        </a:spcAft>
        <a:defRPr kumimoji="1" sz="4354">
          <a:solidFill>
            <a:schemeClr val="tx2"/>
          </a:solidFill>
          <a:latin typeface="+mj-lt"/>
          <a:ea typeface="+mj-ea"/>
          <a:cs typeface="+mj-cs"/>
        </a:defRPr>
      </a:lvl1pPr>
      <a:lvl2pPr algn="ctr" defTabSz="902794" rtl="0" eaLnBrk="0" fontAlgn="base" hangingPunct="0">
        <a:spcBef>
          <a:spcPct val="0"/>
        </a:spcBef>
        <a:spcAft>
          <a:spcPct val="0"/>
        </a:spcAft>
        <a:defRPr kumimoji="1" sz="4354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902794" rtl="0" eaLnBrk="0" fontAlgn="base" hangingPunct="0">
        <a:spcBef>
          <a:spcPct val="0"/>
        </a:spcBef>
        <a:spcAft>
          <a:spcPct val="0"/>
        </a:spcAft>
        <a:defRPr kumimoji="1" sz="4354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902794" rtl="0" eaLnBrk="0" fontAlgn="base" hangingPunct="0">
        <a:spcBef>
          <a:spcPct val="0"/>
        </a:spcBef>
        <a:spcAft>
          <a:spcPct val="0"/>
        </a:spcAft>
        <a:defRPr kumimoji="1" sz="4354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902794" rtl="0" eaLnBrk="0" fontAlgn="base" hangingPunct="0">
        <a:spcBef>
          <a:spcPct val="0"/>
        </a:spcBef>
        <a:spcAft>
          <a:spcPct val="0"/>
        </a:spcAft>
        <a:defRPr kumimoji="1" sz="4354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14680" algn="ctr" defTabSz="902794" rtl="0" fontAlgn="base">
        <a:spcBef>
          <a:spcPct val="0"/>
        </a:spcBef>
        <a:spcAft>
          <a:spcPct val="0"/>
        </a:spcAft>
        <a:defRPr kumimoji="1" sz="4354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829361" algn="ctr" defTabSz="902794" rtl="0" fontAlgn="base">
        <a:spcBef>
          <a:spcPct val="0"/>
        </a:spcBef>
        <a:spcAft>
          <a:spcPct val="0"/>
        </a:spcAft>
        <a:defRPr kumimoji="1" sz="4354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244041" algn="ctr" defTabSz="902794" rtl="0" fontAlgn="base">
        <a:spcBef>
          <a:spcPct val="0"/>
        </a:spcBef>
        <a:spcAft>
          <a:spcPct val="0"/>
        </a:spcAft>
        <a:defRPr kumimoji="1" sz="4354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658722" algn="ctr" defTabSz="902794" rtl="0" fontAlgn="base">
        <a:spcBef>
          <a:spcPct val="0"/>
        </a:spcBef>
        <a:spcAft>
          <a:spcPct val="0"/>
        </a:spcAft>
        <a:defRPr kumimoji="1" sz="4354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38368" indent="-338368" algn="l" defTabSz="902794" rtl="0" eaLnBrk="0" fontAlgn="base" hangingPunct="0">
        <a:spcBef>
          <a:spcPct val="20000"/>
        </a:spcBef>
        <a:spcAft>
          <a:spcPct val="0"/>
        </a:spcAft>
        <a:buChar char="•"/>
        <a:defRPr kumimoji="1" sz="3175">
          <a:solidFill>
            <a:schemeClr val="tx1"/>
          </a:solidFill>
          <a:latin typeface="+mn-lt"/>
          <a:ea typeface="+mn-ea"/>
          <a:cs typeface="+mn-cs"/>
        </a:defRPr>
      </a:lvl1pPr>
      <a:lvl2pPr marL="734330" indent="-282213" algn="l" defTabSz="902794" rtl="0" eaLnBrk="0" fontAlgn="base" hangingPunct="0">
        <a:spcBef>
          <a:spcPct val="20000"/>
        </a:spcBef>
        <a:spcAft>
          <a:spcPct val="0"/>
        </a:spcAft>
        <a:buChar char="–"/>
        <a:defRPr kumimoji="1" sz="2721">
          <a:solidFill>
            <a:schemeClr val="tx1"/>
          </a:solidFill>
          <a:latin typeface="+mn-lt"/>
          <a:ea typeface="+mn-ea"/>
        </a:defRPr>
      </a:lvl2pPr>
      <a:lvl3pPr marL="1128852" indent="-226059" algn="l" defTabSz="902794" rtl="0" eaLnBrk="0" fontAlgn="base" hangingPunct="0">
        <a:spcBef>
          <a:spcPct val="20000"/>
        </a:spcBef>
        <a:spcAft>
          <a:spcPct val="0"/>
        </a:spcAft>
        <a:buChar char="•"/>
        <a:defRPr kumimoji="1" sz="2358">
          <a:solidFill>
            <a:schemeClr val="tx1"/>
          </a:solidFill>
          <a:latin typeface="+mn-lt"/>
          <a:ea typeface="+mn-ea"/>
        </a:defRPr>
      </a:lvl3pPr>
      <a:lvl4pPr marL="1580969" indent="-226059" algn="l" defTabSz="902794" rtl="0" eaLnBrk="0" fontAlgn="base" hangingPunct="0">
        <a:spcBef>
          <a:spcPct val="20000"/>
        </a:spcBef>
        <a:spcAft>
          <a:spcPct val="0"/>
        </a:spcAft>
        <a:buChar char="–"/>
        <a:defRPr kumimoji="1" sz="1995">
          <a:solidFill>
            <a:schemeClr val="tx1"/>
          </a:solidFill>
          <a:latin typeface="+mn-lt"/>
          <a:ea typeface="+mn-ea"/>
        </a:defRPr>
      </a:lvl4pPr>
      <a:lvl5pPr marL="2031646" indent="-226059" algn="l" defTabSz="902794" rtl="0" eaLnBrk="0" fontAlgn="base" hangingPunct="0">
        <a:spcBef>
          <a:spcPct val="20000"/>
        </a:spcBef>
        <a:spcAft>
          <a:spcPct val="0"/>
        </a:spcAft>
        <a:buChar char="»"/>
        <a:defRPr kumimoji="1" sz="1995">
          <a:solidFill>
            <a:schemeClr val="tx1"/>
          </a:solidFill>
          <a:latin typeface="+mn-lt"/>
          <a:ea typeface="+mn-ea"/>
        </a:defRPr>
      </a:lvl5pPr>
      <a:lvl6pPr marL="2446327" indent="-226059" algn="l" defTabSz="902794" rtl="0" fontAlgn="base">
        <a:spcBef>
          <a:spcPct val="20000"/>
        </a:spcBef>
        <a:spcAft>
          <a:spcPct val="0"/>
        </a:spcAft>
        <a:buChar char="»"/>
        <a:defRPr kumimoji="1" sz="1995">
          <a:solidFill>
            <a:schemeClr val="tx1"/>
          </a:solidFill>
          <a:latin typeface="+mn-lt"/>
          <a:ea typeface="+mn-ea"/>
        </a:defRPr>
      </a:lvl6pPr>
      <a:lvl7pPr marL="2861007" indent="-226059" algn="l" defTabSz="902794" rtl="0" fontAlgn="base">
        <a:spcBef>
          <a:spcPct val="20000"/>
        </a:spcBef>
        <a:spcAft>
          <a:spcPct val="0"/>
        </a:spcAft>
        <a:buChar char="»"/>
        <a:defRPr kumimoji="1" sz="1995">
          <a:solidFill>
            <a:schemeClr val="tx1"/>
          </a:solidFill>
          <a:latin typeface="+mn-lt"/>
          <a:ea typeface="+mn-ea"/>
        </a:defRPr>
      </a:lvl7pPr>
      <a:lvl8pPr marL="3275688" indent="-226059" algn="l" defTabSz="902794" rtl="0" fontAlgn="base">
        <a:spcBef>
          <a:spcPct val="20000"/>
        </a:spcBef>
        <a:spcAft>
          <a:spcPct val="0"/>
        </a:spcAft>
        <a:buChar char="»"/>
        <a:defRPr kumimoji="1" sz="1995">
          <a:solidFill>
            <a:schemeClr val="tx1"/>
          </a:solidFill>
          <a:latin typeface="+mn-lt"/>
          <a:ea typeface="+mn-ea"/>
        </a:defRPr>
      </a:lvl8pPr>
      <a:lvl9pPr marL="3690368" indent="-226059" algn="l" defTabSz="902794" rtl="0" fontAlgn="base">
        <a:spcBef>
          <a:spcPct val="20000"/>
        </a:spcBef>
        <a:spcAft>
          <a:spcPct val="0"/>
        </a:spcAft>
        <a:buChar char="»"/>
        <a:defRPr kumimoji="1" sz="1995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29361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1pPr>
      <a:lvl2pPr marL="414680" algn="l" defTabSz="829361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2pPr>
      <a:lvl3pPr marL="829361" algn="l" defTabSz="829361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3pPr>
      <a:lvl4pPr marL="1244041" algn="l" defTabSz="829361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4pPr>
      <a:lvl5pPr marL="1658722" algn="l" defTabSz="829361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5pPr>
      <a:lvl6pPr marL="2073402" algn="l" defTabSz="829361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6pPr>
      <a:lvl7pPr marL="2488082" algn="l" defTabSz="829361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7pPr>
      <a:lvl8pPr marL="2902763" algn="l" defTabSz="829361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8pPr>
      <a:lvl9pPr marL="3317443" algn="l" defTabSz="829361" rtl="0" eaLnBrk="1" latinLnBrk="0" hangingPunct="1">
        <a:defRPr kumimoji="1" sz="16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6700478"/>
              </p:ext>
            </p:extLst>
          </p:nvPr>
        </p:nvGraphicFramePr>
        <p:xfrm>
          <a:off x="326743" y="1861119"/>
          <a:ext cx="6247976" cy="7508333"/>
        </p:xfrm>
        <a:graphic>
          <a:graphicData uri="http://schemas.openxmlformats.org/drawingml/2006/table">
            <a:tbl>
              <a:tblPr/>
              <a:tblGrid>
                <a:gridCol w="892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26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5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5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5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5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726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48978" marR="48978" marT="16326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48978" marR="48978" marT="16326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48978" marR="48978" marT="16326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48978" marR="48978" marT="16326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48978" marR="48978" marT="16326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48978" marR="48978" marT="16326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48978" marR="48978" marT="16326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23A2FE-CCDD-4CC6-9F7D-6B639F6B0C0C}"/>
              </a:ext>
            </a:extLst>
          </p:cNvPr>
          <p:cNvSpPr txBox="1"/>
          <p:nvPr/>
        </p:nvSpPr>
        <p:spPr>
          <a:xfrm>
            <a:off x="5878149" y="1400070"/>
            <a:ext cx="761747" cy="348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6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2026</a:t>
            </a:r>
            <a:endParaRPr lang="ja-JP" altLang="en-US" sz="1666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121957" y="927727"/>
            <a:ext cx="657552" cy="929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42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endParaRPr lang="ja-JP" altLang="en-US" sz="5442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58004143-9699-41AE-8ABA-1951F35B4D83}"/>
              </a:ext>
            </a:extLst>
          </p:cNvPr>
          <p:cNvSpPr txBox="1"/>
          <p:nvPr/>
        </p:nvSpPr>
        <p:spPr>
          <a:xfrm>
            <a:off x="6075539" y="1245430"/>
            <a:ext cx="607859" cy="231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26743" y="9446878"/>
            <a:ext cx="1486304" cy="204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●元旦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 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、成人の日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(12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726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384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832192"/>
              </p:ext>
            </p:extLst>
          </p:nvPr>
        </p:nvGraphicFramePr>
        <p:xfrm>
          <a:off x="326743" y="1861119"/>
          <a:ext cx="6247979" cy="7508332"/>
        </p:xfrm>
        <a:graphic>
          <a:graphicData uri="http://schemas.openxmlformats.org/drawingml/2006/table">
            <a:tbl>
              <a:tblPr/>
              <a:tblGrid>
                <a:gridCol w="892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26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2885513" y="929547"/>
            <a:ext cx="1130438" cy="929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42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endParaRPr lang="ja-JP" altLang="en-US" sz="5442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26743" y="9446878"/>
            <a:ext cx="1127232" cy="204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●スポーツの日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(12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726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9C4EC87-2545-553A-6FE7-FD6A9A579FD0}"/>
              </a:ext>
            </a:extLst>
          </p:cNvPr>
          <p:cNvSpPr txBox="1"/>
          <p:nvPr/>
        </p:nvSpPr>
        <p:spPr>
          <a:xfrm>
            <a:off x="5878149" y="1401890"/>
            <a:ext cx="761747" cy="348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6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2026</a:t>
            </a:r>
            <a:endParaRPr lang="ja-JP" altLang="en-US" sz="1666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42B8528-2396-F5B7-D5F2-FAF3F915922B}"/>
              </a:ext>
            </a:extLst>
          </p:cNvPr>
          <p:cNvSpPr txBox="1"/>
          <p:nvPr/>
        </p:nvSpPr>
        <p:spPr>
          <a:xfrm>
            <a:off x="6075539" y="1247250"/>
            <a:ext cx="607859" cy="231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3225057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0592311"/>
              </p:ext>
            </p:extLst>
          </p:nvPr>
        </p:nvGraphicFramePr>
        <p:xfrm>
          <a:off x="326743" y="1861119"/>
          <a:ext cx="6247979" cy="7508332"/>
        </p:xfrm>
        <a:graphic>
          <a:graphicData uri="http://schemas.openxmlformats.org/drawingml/2006/table">
            <a:tbl>
              <a:tblPr/>
              <a:tblGrid>
                <a:gridCol w="892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26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2885513" y="939920"/>
            <a:ext cx="1130438" cy="929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42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endParaRPr lang="ja-JP" altLang="en-US" sz="5442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26744" y="9446878"/>
            <a:ext cx="1826141" cy="204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●文化の日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(3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、勤労感謝の日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(23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726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702D3E5-C401-0508-D9D7-FD160256E955}"/>
              </a:ext>
            </a:extLst>
          </p:cNvPr>
          <p:cNvSpPr txBox="1"/>
          <p:nvPr/>
        </p:nvSpPr>
        <p:spPr>
          <a:xfrm>
            <a:off x="5878149" y="1412262"/>
            <a:ext cx="761747" cy="348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6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2026</a:t>
            </a:r>
            <a:endParaRPr lang="ja-JP" altLang="en-US" sz="1666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1607BF2-C777-00AB-3C04-43CD252C2A8E}"/>
              </a:ext>
            </a:extLst>
          </p:cNvPr>
          <p:cNvSpPr txBox="1"/>
          <p:nvPr/>
        </p:nvSpPr>
        <p:spPr>
          <a:xfrm>
            <a:off x="6075539" y="1257623"/>
            <a:ext cx="607859" cy="231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1505026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58980"/>
              </p:ext>
            </p:extLst>
          </p:nvPr>
        </p:nvGraphicFramePr>
        <p:xfrm>
          <a:off x="326743" y="1861119"/>
          <a:ext cx="6247979" cy="7508332"/>
        </p:xfrm>
        <a:graphic>
          <a:graphicData uri="http://schemas.openxmlformats.org/drawingml/2006/table">
            <a:tbl>
              <a:tblPr/>
              <a:tblGrid>
                <a:gridCol w="892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26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2885513" y="929047"/>
            <a:ext cx="1130438" cy="929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42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12</a:t>
            </a:r>
            <a:endParaRPr lang="ja-JP" altLang="en-US" sz="5442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D449C86-4509-BAFD-7A8A-F880B005AAB0}"/>
              </a:ext>
            </a:extLst>
          </p:cNvPr>
          <p:cNvSpPr txBox="1"/>
          <p:nvPr/>
        </p:nvSpPr>
        <p:spPr>
          <a:xfrm>
            <a:off x="5878149" y="1401390"/>
            <a:ext cx="761747" cy="348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6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2026</a:t>
            </a:r>
            <a:endParaRPr lang="ja-JP" altLang="en-US" sz="1666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7CA42E7-8A44-34C9-4423-63AD0638B44D}"/>
              </a:ext>
            </a:extLst>
          </p:cNvPr>
          <p:cNvSpPr txBox="1"/>
          <p:nvPr/>
        </p:nvSpPr>
        <p:spPr>
          <a:xfrm>
            <a:off x="6075539" y="1246751"/>
            <a:ext cx="607859" cy="231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1980310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977689"/>
              </p:ext>
            </p:extLst>
          </p:nvPr>
        </p:nvGraphicFramePr>
        <p:xfrm>
          <a:off x="326743" y="1861119"/>
          <a:ext cx="6247979" cy="7508332"/>
        </p:xfrm>
        <a:graphic>
          <a:graphicData uri="http://schemas.openxmlformats.org/drawingml/2006/table">
            <a:tbl>
              <a:tblPr/>
              <a:tblGrid>
                <a:gridCol w="892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26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5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5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5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5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5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5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5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726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5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48978" marR="48978" marT="16326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48978" marR="48978" marT="16326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48978" marR="48978" marT="16326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48978" marR="48978" marT="16326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48978" marR="48978" marT="16326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48978" marR="48978" marT="16326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48978" marR="48978" marT="16326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121957" y="939920"/>
            <a:ext cx="657552" cy="929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42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endParaRPr lang="ja-JP" altLang="en-US" sz="5442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26744" y="9446878"/>
            <a:ext cx="1976823" cy="204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●建国記念の日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(11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、天皇誕生日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(23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726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B63499B-FFF2-8059-E8D6-5AAF8A1F2952}"/>
              </a:ext>
            </a:extLst>
          </p:cNvPr>
          <p:cNvSpPr txBox="1"/>
          <p:nvPr/>
        </p:nvSpPr>
        <p:spPr>
          <a:xfrm>
            <a:off x="5878149" y="1412262"/>
            <a:ext cx="761747" cy="348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6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2026</a:t>
            </a:r>
            <a:endParaRPr lang="ja-JP" altLang="en-US" sz="1666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FDAF55E-87C2-7011-DC52-2DBE2382B2BC}"/>
              </a:ext>
            </a:extLst>
          </p:cNvPr>
          <p:cNvSpPr txBox="1"/>
          <p:nvPr/>
        </p:nvSpPr>
        <p:spPr>
          <a:xfrm>
            <a:off x="6075539" y="1257623"/>
            <a:ext cx="607859" cy="231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303472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7829471"/>
              </p:ext>
            </p:extLst>
          </p:nvPr>
        </p:nvGraphicFramePr>
        <p:xfrm>
          <a:off x="326743" y="1861119"/>
          <a:ext cx="6247979" cy="7508332"/>
        </p:xfrm>
        <a:graphic>
          <a:graphicData uri="http://schemas.openxmlformats.org/drawingml/2006/table">
            <a:tbl>
              <a:tblPr/>
              <a:tblGrid>
                <a:gridCol w="892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26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5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5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5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5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726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5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48978" marR="48978" marT="16326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48978" marR="48978" marT="16326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48978" marR="48978" marT="16326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48978" marR="48978" marT="16326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48978" marR="48978" marT="16326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48978" marR="48978" marT="16326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48978" marR="48978" marT="16326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121957" y="939920"/>
            <a:ext cx="657552" cy="929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42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endParaRPr lang="ja-JP" altLang="en-US" sz="5442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26743" y="9446878"/>
            <a:ext cx="941283" cy="204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●春分の日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(20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726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1EF9F0E-10F6-2564-3EFE-D25F13DC231A}"/>
              </a:ext>
            </a:extLst>
          </p:cNvPr>
          <p:cNvSpPr txBox="1"/>
          <p:nvPr/>
        </p:nvSpPr>
        <p:spPr>
          <a:xfrm>
            <a:off x="5878149" y="1412262"/>
            <a:ext cx="761747" cy="348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6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2026</a:t>
            </a:r>
            <a:endParaRPr lang="ja-JP" altLang="en-US" sz="1666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3F405C9-B2CD-B030-B882-614CF7E09A03}"/>
              </a:ext>
            </a:extLst>
          </p:cNvPr>
          <p:cNvSpPr txBox="1"/>
          <p:nvPr/>
        </p:nvSpPr>
        <p:spPr>
          <a:xfrm>
            <a:off x="6075539" y="1257623"/>
            <a:ext cx="607859" cy="231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1228407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8378364"/>
              </p:ext>
            </p:extLst>
          </p:nvPr>
        </p:nvGraphicFramePr>
        <p:xfrm>
          <a:off x="326743" y="1861119"/>
          <a:ext cx="6247979" cy="7508332"/>
        </p:xfrm>
        <a:graphic>
          <a:graphicData uri="http://schemas.openxmlformats.org/drawingml/2006/table">
            <a:tbl>
              <a:tblPr/>
              <a:tblGrid>
                <a:gridCol w="892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26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5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5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5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 dirty="0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5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5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5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5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5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5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5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5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5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5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121957" y="929547"/>
            <a:ext cx="657552" cy="929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42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endParaRPr lang="ja-JP" altLang="en-US" sz="5442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26743" y="9446878"/>
            <a:ext cx="941283" cy="204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●昭和の日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(29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726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FE4D513-900C-B9E3-B481-58707A541588}"/>
              </a:ext>
            </a:extLst>
          </p:cNvPr>
          <p:cNvSpPr txBox="1"/>
          <p:nvPr/>
        </p:nvSpPr>
        <p:spPr>
          <a:xfrm>
            <a:off x="5878149" y="1401890"/>
            <a:ext cx="761747" cy="348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6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2026</a:t>
            </a:r>
            <a:endParaRPr lang="ja-JP" altLang="en-US" sz="1666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142E1B9-C2BA-65E7-CEF8-C92FC4540BF0}"/>
              </a:ext>
            </a:extLst>
          </p:cNvPr>
          <p:cNvSpPr txBox="1"/>
          <p:nvPr/>
        </p:nvSpPr>
        <p:spPr>
          <a:xfrm>
            <a:off x="6075539" y="1247250"/>
            <a:ext cx="607859" cy="231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3251808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876123"/>
              </p:ext>
            </p:extLst>
          </p:nvPr>
        </p:nvGraphicFramePr>
        <p:xfrm>
          <a:off x="326743" y="1861119"/>
          <a:ext cx="6247979" cy="7508332"/>
        </p:xfrm>
        <a:graphic>
          <a:graphicData uri="http://schemas.openxmlformats.org/drawingml/2006/table">
            <a:tbl>
              <a:tblPr/>
              <a:tblGrid>
                <a:gridCol w="892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26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121957" y="929547"/>
            <a:ext cx="657552" cy="929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42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endParaRPr lang="ja-JP" altLang="en-US" sz="5442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26743" y="9446878"/>
            <a:ext cx="3259226" cy="204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●憲法記念日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(3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、みどりの日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(4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、こどもの日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(5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、振替休日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(6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726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489E39D-39DB-EEF8-9D16-647BF09D666C}"/>
              </a:ext>
            </a:extLst>
          </p:cNvPr>
          <p:cNvSpPr txBox="1"/>
          <p:nvPr/>
        </p:nvSpPr>
        <p:spPr>
          <a:xfrm>
            <a:off x="5878149" y="1401890"/>
            <a:ext cx="761747" cy="348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6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2026</a:t>
            </a:r>
            <a:endParaRPr lang="ja-JP" altLang="en-US" sz="1666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941681D-36E5-6F45-6B7A-0FF8264551FB}"/>
              </a:ext>
            </a:extLst>
          </p:cNvPr>
          <p:cNvSpPr txBox="1"/>
          <p:nvPr/>
        </p:nvSpPr>
        <p:spPr>
          <a:xfrm>
            <a:off x="6075539" y="1247250"/>
            <a:ext cx="607859" cy="231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4120524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8189071"/>
              </p:ext>
            </p:extLst>
          </p:nvPr>
        </p:nvGraphicFramePr>
        <p:xfrm>
          <a:off x="326743" y="1861119"/>
          <a:ext cx="6247979" cy="7508332"/>
        </p:xfrm>
        <a:graphic>
          <a:graphicData uri="http://schemas.openxmlformats.org/drawingml/2006/table">
            <a:tbl>
              <a:tblPr/>
              <a:tblGrid>
                <a:gridCol w="892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26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121957" y="929547"/>
            <a:ext cx="657552" cy="929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42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endParaRPr lang="ja-JP" altLang="en-US" sz="5442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6F96758-F8E9-2899-1AE3-C1DF0C3C8358}"/>
              </a:ext>
            </a:extLst>
          </p:cNvPr>
          <p:cNvSpPr txBox="1"/>
          <p:nvPr/>
        </p:nvSpPr>
        <p:spPr>
          <a:xfrm>
            <a:off x="5878149" y="1401890"/>
            <a:ext cx="761747" cy="348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6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2026</a:t>
            </a:r>
            <a:endParaRPr lang="ja-JP" altLang="en-US" sz="1666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FDB9DF1-2D4F-83DA-4E1D-49C3BB2CEC8A}"/>
              </a:ext>
            </a:extLst>
          </p:cNvPr>
          <p:cNvSpPr txBox="1"/>
          <p:nvPr/>
        </p:nvSpPr>
        <p:spPr>
          <a:xfrm>
            <a:off x="6075539" y="1247250"/>
            <a:ext cx="607859" cy="231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751407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800800"/>
              </p:ext>
            </p:extLst>
          </p:nvPr>
        </p:nvGraphicFramePr>
        <p:xfrm>
          <a:off x="326743" y="1861119"/>
          <a:ext cx="6247979" cy="7508332"/>
        </p:xfrm>
        <a:graphic>
          <a:graphicData uri="http://schemas.openxmlformats.org/drawingml/2006/table">
            <a:tbl>
              <a:tblPr/>
              <a:tblGrid>
                <a:gridCol w="892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26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121957" y="929547"/>
            <a:ext cx="657552" cy="929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42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endParaRPr lang="ja-JP" altLang="en-US" sz="5442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26743" y="9446878"/>
            <a:ext cx="848309" cy="204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●海の日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(20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726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48C056D-4062-A6E6-C4C7-E3DDD83DA0CF}"/>
              </a:ext>
            </a:extLst>
          </p:cNvPr>
          <p:cNvSpPr txBox="1"/>
          <p:nvPr/>
        </p:nvSpPr>
        <p:spPr>
          <a:xfrm>
            <a:off x="5878149" y="1401890"/>
            <a:ext cx="761747" cy="348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6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2026</a:t>
            </a:r>
            <a:endParaRPr lang="ja-JP" altLang="en-US" sz="1666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781AF8E-EC30-2970-7A2F-22195A0E82A7}"/>
              </a:ext>
            </a:extLst>
          </p:cNvPr>
          <p:cNvSpPr txBox="1"/>
          <p:nvPr/>
        </p:nvSpPr>
        <p:spPr>
          <a:xfrm>
            <a:off x="6075539" y="1247250"/>
            <a:ext cx="607859" cy="231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1161359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4428830"/>
              </p:ext>
            </p:extLst>
          </p:nvPr>
        </p:nvGraphicFramePr>
        <p:xfrm>
          <a:off x="326743" y="1861119"/>
          <a:ext cx="6247979" cy="7508332"/>
        </p:xfrm>
        <a:graphic>
          <a:graphicData uri="http://schemas.openxmlformats.org/drawingml/2006/table">
            <a:tbl>
              <a:tblPr/>
              <a:tblGrid>
                <a:gridCol w="892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26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121957" y="939920"/>
            <a:ext cx="657552" cy="929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42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endParaRPr lang="ja-JP" altLang="en-US" sz="5442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26743" y="9446878"/>
            <a:ext cx="848309" cy="204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●山の日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(11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726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317064B-E03A-63EB-89D9-DB9DB60AB849}"/>
              </a:ext>
            </a:extLst>
          </p:cNvPr>
          <p:cNvSpPr txBox="1"/>
          <p:nvPr/>
        </p:nvSpPr>
        <p:spPr>
          <a:xfrm>
            <a:off x="5878149" y="1412262"/>
            <a:ext cx="761747" cy="348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6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2026</a:t>
            </a:r>
            <a:endParaRPr lang="ja-JP" altLang="en-US" sz="1666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E531B6A-86D1-E3EA-2EC4-A1DB0EC23D38}"/>
              </a:ext>
            </a:extLst>
          </p:cNvPr>
          <p:cNvSpPr txBox="1"/>
          <p:nvPr/>
        </p:nvSpPr>
        <p:spPr>
          <a:xfrm>
            <a:off x="6075539" y="1257623"/>
            <a:ext cx="607859" cy="231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1285138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937471"/>
              </p:ext>
            </p:extLst>
          </p:nvPr>
        </p:nvGraphicFramePr>
        <p:xfrm>
          <a:off x="326743" y="1861119"/>
          <a:ext cx="6247979" cy="7508332"/>
        </p:xfrm>
        <a:graphic>
          <a:graphicData uri="http://schemas.openxmlformats.org/drawingml/2006/table">
            <a:tbl>
              <a:tblPr/>
              <a:tblGrid>
                <a:gridCol w="892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25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261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5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52843" marR="152843" marT="50948" marB="0" anchor="ctr" horzOverflow="overflow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29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US" altLang="ja-JP" sz="2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72619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ja-JP" altLang="en-US" sz="2400" b="0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endParaRPr lang="ja-JP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639" marR="8639" marT="8639" marB="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121957" y="929547"/>
            <a:ext cx="657552" cy="929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42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endParaRPr lang="ja-JP" altLang="en-US" sz="5442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26743" y="9446878"/>
            <a:ext cx="2547492" cy="204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●敬老の日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(21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、国民の休日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(22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、秋分の日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(23</a:t>
            </a:r>
            <a:r>
              <a:rPr lang="ja-JP" altLang="en-US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726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726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881CEA-EFB0-7AEF-DC93-18BBD92DC9A4}"/>
              </a:ext>
            </a:extLst>
          </p:cNvPr>
          <p:cNvSpPr txBox="1"/>
          <p:nvPr/>
        </p:nvSpPr>
        <p:spPr>
          <a:xfrm>
            <a:off x="5878149" y="1401890"/>
            <a:ext cx="761747" cy="348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66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2026</a:t>
            </a:r>
            <a:endParaRPr lang="ja-JP" altLang="en-US" sz="1666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B9BAEC6-E92F-18F7-0047-3735A512B2C3}"/>
              </a:ext>
            </a:extLst>
          </p:cNvPr>
          <p:cNvSpPr txBox="1"/>
          <p:nvPr/>
        </p:nvSpPr>
        <p:spPr>
          <a:xfrm>
            <a:off x="6075539" y="1247250"/>
            <a:ext cx="607859" cy="231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lang="ja-JP" altLang="en-US" sz="907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66435488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1321</TotalTime>
  <Words>665</Words>
  <Application>Microsoft Office PowerPoint</Application>
  <PresentationFormat>A4 210 x 297 mm</PresentationFormat>
  <Paragraphs>508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5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2026年一ヵ月カレンダー</dc:title>
  <dc:subject>2026年一ヵ月カレンダー</dc:subject>
  <dc:creator>でじけろお</dc:creator>
  <cp:revision>1</cp:revision>
  <dcterms:created xsi:type="dcterms:W3CDTF">2014-11-26T07:52:25Z</dcterms:created>
  <dcterms:modified xsi:type="dcterms:W3CDTF">2025-12-07T17:28:50Z</dcterms:modified>
  <cp:category/>
  <cp:version>1</cp:version>
</cp:coreProperties>
</file>